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Default ContentType="image/jpeg" Extension="jpg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5ABBE-D163-48F7-9913-762098F889D1}" type="datetimeFigureOut">
              <a:rPr lang="ru-RU" smtClean="0"/>
              <a:t>04.05.2021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53A90-3FBE-4A55-B1A4-2DF182D375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0356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5ABBE-D163-48F7-9913-762098F889D1}" type="datetimeFigureOut">
              <a:rPr lang="ru-RU" smtClean="0"/>
              <a:t>04.05.2021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53A90-3FBE-4A55-B1A4-2DF182D375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7089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5ABBE-D163-48F7-9913-762098F889D1}" type="datetimeFigureOut">
              <a:rPr lang="ru-RU" smtClean="0"/>
              <a:t>04.05.2021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53A90-3FBE-4A55-B1A4-2DF182D375B1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821099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5ABBE-D163-48F7-9913-762098F889D1}" type="datetimeFigureOut">
              <a:rPr lang="ru-RU" smtClean="0"/>
              <a:t>04.05.2021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53A90-3FBE-4A55-B1A4-2DF182D375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77516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5ABBE-D163-48F7-9913-762098F889D1}" type="datetimeFigureOut">
              <a:rPr lang="ru-RU" smtClean="0"/>
              <a:t>04.05.2021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53A90-3FBE-4A55-B1A4-2DF182D375B1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061495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5ABBE-D163-48F7-9913-762098F889D1}" type="datetimeFigureOut">
              <a:rPr lang="ru-RU" smtClean="0"/>
              <a:t>04.05.2021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53A90-3FBE-4A55-B1A4-2DF182D375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34650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5ABBE-D163-48F7-9913-762098F889D1}" type="datetimeFigureOut">
              <a:rPr lang="ru-RU" smtClean="0"/>
              <a:t>04.05.2021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53A90-3FBE-4A55-B1A4-2DF182D375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36175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5ABBE-D163-48F7-9913-762098F889D1}" type="datetimeFigureOut">
              <a:rPr lang="ru-RU" smtClean="0"/>
              <a:t>04.05.2021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53A90-3FBE-4A55-B1A4-2DF182D375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3799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5ABBE-D163-48F7-9913-762098F889D1}" type="datetimeFigureOut">
              <a:rPr lang="ru-RU" smtClean="0"/>
              <a:t>04.05.2021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53A90-3FBE-4A55-B1A4-2DF182D375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437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5ABBE-D163-48F7-9913-762098F889D1}" type="datetimeFigureOut">
              <a:rPr lang="ru-RU" smtClean="0"/>
              <a:t>04.05.2021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53A90-3FBE-4A55-B1A4-2DF182D375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413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5ABBE-D163-48F7-9913-762098F889D1}" type="datetimeFigureOut">
              <a:rPr lang="ru-RU" smtClean="0"/>
              <a:t>04.05.2021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53A90-3FBE-4A55-B1A4-2DF182D375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6736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5ABBE-D163-48F7-9913-762098F889D1}" type="datetimeFigureOut">
              <a:rPr lang="ru-RU" smtClean="0"/>
              <a:t>04.05.2021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53A90-3FBE-4A55-B1A4-2DF182D375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6878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5ABBE-D163-48F7-9913-762098F889D1}" type="datetimeFigureOut">
              <a:rPr lang="ru-RU" smtClean="0"/>
              <a:t>04.05.2021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53A90-3FBE-4A55-B1A4-2DF182D375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8114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5ABBE-D163-48F7-9913-762098F889D1}" type="datetimeFigureOut">
              <a:rPr lang="ru-RU" smtClean="0"/>
              <a:t>04.05.2021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53A90-3FBE-4A55-B1A4-2DF182D375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531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5ABBE-D163-48F7-9913-762098F889D1}" type="datetimeFigureOut">
              <a:rPr lang="ru-RU" smtClean="0"/>
              <a:t>04.05.2021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53A90-3FBE-4A55-B1A4-2DF182D375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5320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5ABBE-D163-48F7-9913-762098F889D1}" type="datetimeFigureOut">
              <a:rPr lang="ru-RU" smtClean="0"/>
              <a:t>04.05.2021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53A90-3FBE-4A55-B1A4-2DF182D375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6899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F5ABBE-D163-48F7-9913-762098F889D1}" type="datetimeFigureOut">
              <a:rPr lang="ru-RU" smtClean="0"/>
              <a:t>04.05.2021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B9853A90-3FBE-4A55-B1A4-2DF182D375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5701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2" Target="../media/image1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 ?><Relationships xmlns="http://schemas.openxmlformats.org/package/2006/relationships"><Relationship Id="rId2" Target="../media/image2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9863" y="221026"/>
            <a:ext cx="9144000" cy="23876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 </a:t>
            </a:r>
            <a:br>
              <a:rPr lang="ru-RU" dirty="0"/>
            </a:br>
            <a:r>
              <a:rPr lang="ru-RU" dirty="0"/>
              <a:t>Творческий проект</a:t>
            </a:r>
            <a:br>
              <a:rPr lang="ru-RU" dirty="0"/>
            </a:br>
            <a:r>
              <a:rPr lang="ru-RU" b="1" dirty="0"/>
              <a:t>ПЛАСТИЛИНОВАЯ АЗБУКА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8689" y="1839252"/>
            <a:ext cx="4358397" cy="353930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01783" y="5617029"/>
            <a:ext cx="105678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Участники</a:t>
            </a:r>
            <a:r>
              <a:rPr lang="en-US" dirty="0" smtClean="0"/>
              <a:t>: </a:t>
            </a:r>
            <a:r>
              <a:rPr lang="ru-RU" dirty="0" smtClean="0"/>
              <a:t>дети подготовительной группы </a:t>
            </a:r>
            <a:r>
              <a:rPr lang="en-US" dirty="0" smtClean="0"/>
              <a:t>“</a:t>
            </a:r>
            <a:r>
              <a:rPr lang="ru-RU" dirty="0" smtClean="0"/>
              <a:t>Солнышко</a:t>
            </a:r>
            <a:r>
              <a:rPr lang="en-US" dirty="0" smtClean="0"/>
              <a:t>”</a:t>
            </a:r>
            <a:endParaRPr lang="ru-RU" dirty="0" smtClean="0"/>
          </a:p>
          <a:p>
            <a:r>
              <a:rPr lang="ru-RU" dirty="0" smtClean="0"/>
              <a:t>Ответственные</a:t>
            </a:r>
            <a:r>
              <a:rPr lang="en-US" dirty="0" smtClean="0"/>
              <a:t>: </a:t>
            </a:r>
            <a:r>
              <a:rPr lang="ru-RU" dirty="0" smtClean="0"/>
              <a:t>Чеботарёва А.В., </a:t>
            </a:r>
            <a:r>
              <a:rPr lang="ru-RU" dirty="0" err="1" smtClean="0"/>
              <a:t>Бобуркова</a:t>
            </a:r>
            <a:r>
              <a:rPr lang="ru-RU" dirty="0" smtClean="0"/>
              <a:t> Т.Л.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57500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524" b="24000"/>
          <a:stretch/>
        </p:blipFill>
        <p:spPr>
          <a:xfrm>
            <a:off x="750757" y="901334"/>
            <a:ext cx="5225867" cy="431784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2868" t="30982" r="12868" b="22476"/>
          <a:stretch/>
        </p:blipFill>
        <p:spPr>
          <a:xfrm>
            <a:off x="5669279" y="195943"/>
            <a:ext cx="3857625" cy="319182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6442" y="3566160"/>
            <a:ext cx="5546266" cy="3119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941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Красивые открытки и смешные картинки благодарю и спасибо за внима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8170" y="130629"/>
            <a:ext cx="6597922" cy="6597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4130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8382" y="1002664"/>
            <a:ext cx="5379721" cy="5241381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/>
              <a:t>Пластилин</a:t>
            </a:r>
            <a:endParaRPr lang="ru-RU" dirty="0"/>
          </a:p>
          <a:p>
            <a:r>
              <a:rPr lang="ru-RU" dirty="0"/>
              <a:t>Сегодня мне купили пластилин,</a:t>
            </a:r>
            <a:br>
              <a:rPr lang="ru-RU" dirty="0"/>
            </a:br>
            <a:r>
              <a:rPr lang="ru-RU" dirty="0"/>
              <a:t>Чтоб папе не мешал смотреть футбол.</a:t>
            </a:r>
            <a:br>
              <a:rPr lang="ru-RU" dirty="0"/>
            </a:br>
            <a:r>
              <a:rPr lang="ru-RU" dirty="0"/>
              <a:t>Сначала я розетку залепил,</a:t>
            </a:r>
            <a:br>
              <a:rPr lang="ru-RU" dirty="0"/>
            </a:br>
            <a:r>
              <a:rPr lang="ru-RU" dirty="0"/>
              <a:t>Пришлось бабуле выпить </a:t>
            </a:r>
            <a:r>
              <a:rPr lang="ru-RU" dirty="0" err="1"/>
              <a:t>корвалол</a:t>
            </a:r>
            <a:r>
              <a:rPr lang="ru-RU" dirty="0"/>
              <a:t>.</a:t>
            </a:r>
          </a:p>
          <a:p>
            <a:r>
              <a:rPr lang="ru-RU" dirty="0"/>
              <a:t>Не стал пока счищать – красиво так.</a:t>
            </a:r>
            <a:br>
              <a:rPr lang="ru-RU" dirty="0"/>
            </a:br>
            <a:r>
              <a:rPr lang="ru-RU" dirty="0"/>
              <a:t>Достал еще брусок, размял за раз</a:t>
            </a:r>
            <a:br>
              <a:rPr lang="ru-RU" dirty="0"/>
            </a:br>
            <a:r>
              <a:rPr lang="ru-RU" dirty="0"/>
              <a:t>И вылепил отличный красный флаг,</a:t>
            </a:r>
            <a:br>
              <a:rPr lang="ru-RU" dirty="0"/>
            </a:br>
            <a:r>
              <a:rPr lang="ru-RU" dirty="0"/>
              <a:t>Украсил кактус, мама скажет: «Класс!»</a:t>
            </a:r>
          </a:p>
          <a:p>
            <a:r>
              <a:rPr lang="ru-RU" dirty="0"/>
              <a:t>На кухне потрудился я часок:</a:t>
            </a:r>
            <a:br>
              <a:rPr lang="ru-RU" dirty="0"/>
            </a:br>
            <a:r>
              <a:rPr lang="ru-RU" dirty="0"/>
              <a:t>На носик чайника приделал люк.</a:t>
            </a:r>
            <a:br>
              <a:rPr lang="ru-RU" dirty="0"/>
            </a:br>
            <a:r>
              <a:rPr lang="ru-RU" dirty="0"/>
              <a:t>Ненужные осколки смел в совок,</a:t>
            </a:r>
            <a:br>
              <a:rPr lang="ru-RU" dirty="0"/>
            </a:br>
            <a:r>
              <a:rPr lang="ru-RU" dirty="0"/>
              <a:t>Приклею завтра. И к туфле каблук.</a:t>
            </a:r>
          </a:p>
          <a:p>
            <a:r>
              <a:rPr lang="ru-RU" dirty="0"/>
              <a:t>Когда часы в карету превратил,</a:t>
            </a:r>
            <a:br>
              <a:rPr lang="ru-RU" dirty="0"/>
            </a:br>
            <a:r>
              <a:rPr lang="ru-RU" dirty="0"/>
              <a:t>Поставил метки на своих носках,</a:t>
            </a:r>
            <a:br>
              <a:rPr lang="ru-RU" dirty="0"/>
            </a:br>
            <a:r>
              <a:rPr lang="ru-RU" dirty="0"/>
              <a:t>Совсем уже осталось мало сил,</a:t>
            </a:r>
            <a:br>
              <a:rPr lang="ru-RU" dirty="0"/>
            </a:br>
            <a:r>
              <a:rPr lang="ru-RU" dirty="0"/>
              <a:t>Вернулась мама и сказала «Ах!»</a:t>
            </a:r>
          </a:p>
          <a:p>
            <a:r>
              <a:rPr lang="ru-RU" i="1" dirty="0"/>
              <a:t>Т. </a:t>
            </a:r>
            <a:r>
              <a:rPr lang="ru-RU" i="1" dirty="0" err="1"/>
              <a:t>Петлева</a:t>
            </a:r>
            <a:endParaRPr lang="ru-RU" dirty="0"/>
          </a:p>
          <a:p>
            <a:endParaRPr lang="ru-RU" dirty="0"/>
          </a:p>
        </p:txBody>
      </p:sp>
      <p:sp>
        <p:nvSpPr>
          <p:cNvPr id="4" name="AutoShape 2" descr="В ЧЕМ ПОЛЬЗА ЛЕПКИ ДЛЯ ДЕТЕЙ? / Статьи / ДЕТСКИЙВОПРОС.РФ - Все для  родителей о детях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В ЧЕМ ПОЛЬЗА ЛЕПКИ ДЛЯ ДЕТЕЙ? / Статьи / ДЕТСКИЙВОПРОС.РФ - Все для  родителей о детях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19168" y="1812879"/>
            <a:ext cx="5115334" cy="3404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0673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Продолжительность работы</a:t>
            </a:r>
            <a:r>
              <a:rPr lang="ru-RU" dirty="0"/>
              <a:t>: </a:t>
            </a:r>
            <a:r>
              <a:rPr lang="ru-RU" dirty="0" smtClean="0"/>
              <a:t>ноябрь-февраль</a:t>
            </a:r>
            <a:endParaRPr lang="ru-RU" dirty="0"/>
          </a:p>
          <a:p>
            <a:r>
              <a:rPr lang="ru-RU" b="1" dirty="0"/>
              <a:t>Предметы</a:t>
            </a:r>
            <a:r>
              <a:rPr lang="ru-RU" dirty="0"/>
              <a:t>: обучение грамоте, письмо, </a:t>
            </a:r>
            <a:r>
              <a:rPr lang="ru-RU" dirty="0" err="1"/>
              <a:t>пластилинография</a:t>
            </a:r>
            <a:r>
              <a:rPr lang="ru-RU" dirty="0"/>
              <a:t>.</a:t>
            </a:r>
          </a:p>
          <a:p>
            <a:r>
              <a:rPr lang="ru-RU" b="1" dirty="0"/>
              <a:t>Организация деятельности</a:t>
            </a:r>
            <a:r>
              <a:rPr lang="ru-RU" dirty="0"/>
              <a:t>: групповая, индивидуальная.</a:t>
            </a:r>
          </a:p>
          <a:p>
            <a:r>
              <a:rPr lang="ru-RU" dirty="0"/>
              <a:t>Тип проекта: по числу участников - групповой, по времени проведения -краткосрочный. </a:t>
            </a:r>
          </a:p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7245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Актуальность проекта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С </a:t>
            </a:r>
            <a:r>
              <a:rPr lang="ru-RU" dirty="0"/>
              <a:t>первых дней обучения детей особенно важны проблемы мотивации учебной деятельности. Метод проекта является одним из способов мотивации. При поступлении в 1 класс, по разным причинам, далеко не все дети достаточно подготовлены к обучению в школе. Работа над данным проектом пробуждает интерес к изучению алфавита и чтению.</a:t>
            </a:r>
          </a:p>
          <a:p>
            <a:r>
              <a:rPr lang="ru-RU" dirty="0"/>
              <a:t>Также на сегодняшний день очень актуальна проблема развития мелкой моторики у детей дошкольного возраста на занятиях декоративно–прикладного творчества и изобразительной деятельности.</a:t>
            </a:r>
          </a:p>
          <a:p>
            <a:r>
              <a:rPr lang="ru-RU" dirty="0"/>
              <a:t>Именно декоративно-прикладное творчество и изобразительная деятельность способствует развитию </a:t>
            </a:r>
            <a:r>
              <a:rPr lang="ru-RU" dirty="0" err="1"/>
              <a:t>сенсомоторики</a:t>
            </a:r>
            <a:r>
              <a:rPr lang="ru-RU" dirty="0"/>
              <a:t>, то есть, согласованности работы глаз и рук у ребенка. </a:t>
            </a:r>
            <a:r>
              <a:rPr lang="ru-RU" i="1" dirty="0"/>
              <a:t>Мелкая моторика</a:t>
            </a:r>
            <a:r>
              <a:rPr lang="ru-RU" b="1" dirty="0"/>
              <a:t> </a:t>
            </a:r>
            <a:r>
              <a:rPr lang="ru-RU" dirty="0"/>
              <a:t>- одна из сторон двигательной сферы, которая непосредственно связана с овладением предметными действиями, развитием продуктивных видов деятельности, письмом, речью ребенка.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36400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Направленность проекта. </a:t>
            </a:r>
            <a:r>
              <a:rPr lang="ru-RU" dirty="0"/>
              <a:t>Проект направлен на закрепление знаний алфавита, развитие мышления, закрепления полученных знаний. Работа над данным проектом пробуждает познавательный интерес к чтению, учебе.</a:t>
            </a:r>
          </a:p>
          <a:p>
            <a:r>
              <a:rPr lang="ru-RU" b="1" dirty="0"/>
              <a:t>Цель проекта</a:t>
            </a:r>
            <a:r>
              <a:rPr lang="ru-RU" dirty="0"/>
              <a:t>: Повторение и закрепление знаний букв русского алфавита, развитие   мелкой моторики и творческих способностей через организацию продуктивно-творческой и игровой деятельности на занятиях по декоративно-прикладному творчеству.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19141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Расширить и пополнить знания детей о буквах русского алфавита.</a:t>
            </a:r>
          </a:p>
          <a:p>
            <a:pPr lvl="0"/>
            <a:r>
              <a:rPr lang="ru-RU" dirty="0"/>
              <a:t>Познакомить   с использованием алфавита в окружающей жизни.</a:t>
            </a:r>
          </a:p>
          <a:p>
            <a:pPr lvl="0"/>
            <a:r>
              <a:rPr lang="ru-RU" dirty="0"/>
              <a:t>Способствовать развитию мелкой моторики через организацию творческо-конструктивной деятельности с пластилином.</a:t>
            </a:r>
          </a:p>
          <a:p>
            <a:pPr lvl="0"/>
            <a:r>
              <a:rPr lang="ru-RU" dirty="0"/>
              <a:t>Развивать интерес на занятии к процессу и результатам работы.</a:t>
            </a:r>
          </a:p>
          <a:p>
            <a:pPr lvl="0"/>
            <a:r>
              <a:rPr lang="ru-RU" dirty="0"/>
              <a:t>Вылепить из пластилина печатную букву, украсить ее и создать из букв алфавита общую коллективную картину.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51926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6389" y="300446"/>
            <a:ext cx="10857411" cy="6426925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/>
              <a:t>Этапы работы над проектом</a:t>
            </a:r>
            <a:endParaRPr lang="ru-RU" dirty="0"/>
          </a:p>
          <a:p>
            <a:r>
              <a:rPr lang="ru-RU" b="1" dirty="0"/>
              <a:t>Подготовительный:</a:t>
            </a:r>
            <a:endParaRPr lang="ru-RU" dirty="0"/>
          </a:p>
          <a:p>
            <a:pPr lvl="0"/>
            <a:r>
              <a:rPr lang="ru-RU" dirty="0"/>
              <a:t>Определение темы проекта, её актуальности.</a:t>
            </a:r>
          </a:p>
          <a:p>
            <a:pPr lvl="0"/>
            <a:r>
              <a:rPr lang="ru-RU" dirty="0"/>
              <a:t>Рассматривание букв в разной конфигурации, книги и картинки с иллюстрациями  алфавита.</a:t>
            </a:r>
          </a:p>
          <a:p>
            <a:pPr lvl="0"/>
            <a:r>
              <a:rPr lang="ru-RU" dirty="0"/>
              <a:t>Проведение консультаций и индивидуальных бесед с родителями о пользе данного проекта. Как сделать процесс изучения букв интересным и увлекательным, заинтересовать ребенка с помощью продуктивно-творческой и игровой деятельности.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r>
              <a:rPr lang="ru-RU" b="1" dirty="0"/>
              <a:t>Основной (</a:t>
            </a:r>
            <a:r>
              <a:rPr lang="ru-RU" b="1" dirty="0" smtClean="0"/>
              <a:t>ноябрь-февраль)</a:t>
            </a:r>
            <a:endParaRPr lang="ru-RU" dirty="0"/>
          </a:p>
          <a:p>
            <a:pPr lvl="0"/>
            <a:r>
              <a:rPr lang="ru-RU" dirty="0"/>
              <a:t>Сбор и обработка накопленного материала. Распределение объема работы между участниками коллективной работы.</a:t>
            </a:r>
          </a:p>
          <a:p>
            <a:pPr lvl="0"/>
            <a:r>
              <a:rPr lang="ru-RU" dirty="0"/>
              <a:t>Создание эскиза букв алфавита на картоне.</a:t>
            </a:r>
          </a:p>
          <a:p>
            <a:pPr lvl="0"/>
            <a:r>
              <a:rPr lang="ru-RU" dirty="0"/>
              <a:t>Лепка букв. (Замазывание фона, украшение буквы)</a:t>
            </a:r>
          </a:p>
          <a:p>
            <a:pPr lvl="0"/>
            <a:r>
              <a:rPr lang="ru-RU" dirty="0"/>
              <a:t>Сборка общей коллективной работы «Пластилиновая Азбука» из отдельных готовых букв. (Приклеивание на картон и оформление работы)</a:t>
            </a:r>
          </a:p>
          <a:p>
            <a:r>
              <a:rPr lang="ru-RU" b="1" dirty="0"/>
              <a:t>Заключительный этап</a:t>
            </a:r>
            <a:endParaRPr lang="ru-RU" dirty="0"/>
          </a:p>
          <a:p>
            <a:pPr lvl="0"/>
            <a:r>
              <a:rPr lang="ru-RU" dirty="0"/>
              <a:t>Доработка, техническое исполнение.</a:t>
            </a:r>
          </a:p>
          <a:p>
            <a:pPr lvl="0"/>
            <a:r>
              <a:rPr lang="ru-RU" dirty="0"/>
              <a:t>Творческий фотоотчет о проделанной работе каждого участника.</a:t>
            </a:r>
          </a:p>
          <a:p>
            <a:pPr lvl="0"/>
            <a:r>
              <a:rPr lang="ru-RU" dirty="0"/>
              <a:t>Защита проекта.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33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Ожидаемые результаты: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4948" y="1384664"/>
            <a:ext cx="7628709" cy="5094514"/>
          </a:xfrm>
        </p:spPr>
        <p:txBody>
          <a:bodyPr/>
          <a:lstStyle/>
          <a:p>
            <a:r>
              <a:rPr lang="ru-RU" dirty="0" smtClean="0"/>
              <a:t>1</a:t>
            </a:r>
            <a:r>
              <a:rPr lang="ru-RU" dirty="0"/>
              <a:t>. Знание детьми букв алфавита. </a:t>
            </a:r>
          </a:p>
          <a:p>
            <a:r>
              <a:rPr lang="ru-RU" dirty="0"/>
              <a:t>2. </a:t>
            </a:r>
            <a:r>
              <a:rPr lang="ru-RU" dirty="0" err="1"/>
              <a:t>Сформированность</a:t>
            </a:r>
            <a:r>
              <a:rPr lang="ru-RU" dirty="0"/>
              <a:t> познавательного интереса к чтению и творческой деятельности. </a:t>
            </a:r>
          </a:p>
          <a:p>
            <a:r>
              <a:rPr lang="ru-RU" dirty="0"/>
              <a:t>3. Изготовление продукта коллективной творческой деятельности – буква алфавита для общей картины «Пластилиновая азбука» демонстрация её на выставке проектов и выставке декоративно-прикладного творчества.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5652" y="3513273"/>
            <a:ext cx="3148148" cy="314814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5652" y="208370"/>
            <a:ext cx="3148148" cy="3148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7751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531" y="470261"/>
            <a:ext cx="5876109" cy="5876109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016" t="30345" r="1016" b="22477"/>
          <a:stretch/>
        </p:blipFill>
        <p:spPr>
          <a:xfrm>
            <a:off x="6156142" y="470261"/>
            <a:ext cx="5835560" cy="4894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7402210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</TotalTime>
  <Words>149</Words>
  <Application>Microsoft Office PowerPoint</Application>
  <PresentationFormat>Широкоэкранный</PresentationFormat>
  <Paragraphs>45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Trebuchet MS</vt:lpstr>
      <vt:lpstr>Wingdings 3</vt:lpstr>
      <vt:lpstr>Аспект</vt:lpstr>
      <vt:lpstr>  Творческий проект ПЛАСТИЛИНОВАЯ АЗБУКА </vt:lpstr>
      <vt:lpstr>Презентация PowerPoint</vt:lpstr>
      <vt:lpstr>Презентация PowerPoint</vt:lpstr>
      <vt:lpstr>Актуальность проекта</vt:lpstr>
      <vt:lpstr>Презентация PowerPoint</vt:lpstr>
      <vt:lpstr>Задачи</vt:lpstr>
      <vt:lpstr>Презентация PowerPoint</vt:lpstr>
      <vt:lpstr>Ожидаемые результаты: </vt:lpstr>
      <vt:lpstr>Презентация PowerPoint</vt:lpstr>
      <vt:lpstr>Презентация PowerPoint</vt:lpstr>
      <vt:lpstr>Презентация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Творческий проект ПЛАСТИЛИНОВАЯ АЗБУКА</dc:title>
  <dc:creator>HP</dc:creator>
  <cp:lastModifiedBy>HP</cp:lastModifiedBy>
  <cp:revision>4</cp:revision>
  <dcterms:created xsi:type="dcterms:W3CDTF">2021-05-04T01:49:41Z</dcterms:created>
  <dcterms:modified xsi:type="dcterms:W3CDTF">2021-05-04T02:08:57Z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407876</vt:lpwstr>
  </property>
  <property fmtid="{D5CDD505-2E9C-101B-9397-08002B2CF9AE}" name="NXPowerLiteSettings" pid="3">
    <vt:lpwstr>C7000400038000</vt:lpwstr>
  </property>
  <property fmtid="{D5CDD505-2E9C-101B-9397-08002B2CF9AE}" name="NXPowerLiteVersion" pid="4">
    <vt:lpwstr>S9.0.3</vt:lpwstr>
  </property>
</Properties>
</file>